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embeddedFontLst>
    <p:embeddedFont>
      <p:font typeface="Comic Sans MS" pitchFamily="66" charset="0"/>
      <p:regular r:id="rId10"/>
      <p:bold r:id="rId11"/>
      <p:italic r:id="rId12"/>
      <p:boldItalic r:id="rId13"/>
    </p:embeddedFont>
    <p:embeddedFont>
      <p:font typeface="Calibri" pitchFamily="34" charset="0"/>
      <p:regular r:id="rId14"/>
      <p:bold r:id="rId15"/>
      <p:italic r:id="rId16"/>
      <p:boldItalic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20990-9714-48F9-92BC-1D121D4CBEDE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85F66-7F06-4B7C-B5CC-7B36506CAE5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20990-9714-48F9-92BC-1D121D4CBEDE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85F66-7F06-4B7C-B5CC-7B36506CAE5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20990-9714-48F9-92BC-1D121D4CBEDE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85F66-7F06-4B7C-B5CC-7B36506CAE5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20990-9714-48F9-92BC-1D121D4CBEDE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85F66-7F06-4B7C-B5CC-7B36506CAE5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20990-9714-48F9-92BC-1D121D4CBEDE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85F66-7F06-4B7C-B5CC-7B36506CAE5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20990-9714-48F9-92BC-1D121D4CBEDE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85F66-7F06-4B7C-B5CC-7B36506CAE5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20990-9714-48F9-92BC-1D121D4CBEDE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85F66-7F06-4B7C-B5CC-7B36506CAE5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20990-9714-48F9-92BC-1D121D4CBEDE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85F66-7F06-4B7C-B5CC-7B36506CAE5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20990-9714-48F9-92BC-1D121D4CBEDE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85F66-7F06-4B7C-B5CC-7B36506CAE5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20990-9714-48F9-92BC-1D121D4CBEDE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85F66-7F06-4B7C-B5CC-7B36506CAE5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20990-9714-48F9-92BC-1D121D4CBEDE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85F66-7F06-4B7C-B5CC-7B36506CAE5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20990-9714-48F9-92BC-1D121D4CBEDE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85F66-7F06-4B7C-B5CC-7B36506CAE5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220990-9714-48F9-92BC-1D121D4CBEDE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185F66-7F06-4B7C-B5CC-7B36506CAE5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9800" y="2480717"/>
            <a:ext cx="7772400" cy="76944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282828"/>
                </a:solidFill>
                <a:latin typeface="Comic Sans MS"/>
              </a:rPr>
              <a:t>Ma trận</a:t>
            </a:r>
            <a:endParaRPr lang="en-US">
              <a:solidFill>
                <a:srgbClr val="282828"/>
              </a:solidFill>
              <a:latin typeface="Comic Sans M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85F66-7F06-4B7C-B5CC-7B36506CAE58}" type="slidenum">
              <a:rPr lang="en-US" smtClean="0"/>
              <a:t>1</a:t>
            </a:fld>
            <a:endParaRPr lang="en-US"/>
          </a:p>
        </p:txBody>
      </p:sp>
      <p:pic>
        <p:nvPicPr>
          <p:cNvPr id="6" name="Picture 5" descr="tempFile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2484437"/>
            <a:ext cx="76200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1417"/>
            <a:ext cx="8229600" cy="76944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000080"/>
                </a:solidFill>
                <a:latin typeface="Comic Sans MS"/>
              </a:rPr>
              <a:t>Định nghĩa</a:t>
            </a:r>
            <a:endParaRPr lang="en-US">
              <a:solidFill>
                <a:srgbClr val="000080"/>
              </a:solidFill>
              <a:latin typeface="Comic Sans M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859121"/>
            <a:ext cx="4038600" cy="4525963"/>
          </a:xfrm>
        </p:spPr>
        <p:txBody>
          <a:bodyPr>
            <a:normAutofit/>
          </a:bodyPr>
          <a:lstStyle/>
          <a:p>
            <a:r>
              <a:rPr lang="en-US" sz="2000" smtClean="0">
                <a:latin typeface="Comic Sans MS"/>
              </a:rPr>
              <a:t>Ma trận hình chữ nhật</a:t>
            </a:r>
          </a:p>
          <a:p>
            <a:pPr lvl="1"/>
            <a:r>
              <a:rPr lang="en-US" sz="2000" smtClean="0">
                <a:latin typeface="Comic Sans MS"/>
              </a:rPr>
              <a:t> Click here to edit </a:t>
            </a:r>
          </a:p>
          <a:p>
            <a:r>
              <a:rPr lang="en-US" sz="2000" smtClean="0">
                <a:latin typeface="Comic Sans MS"/>
              </a:rPr>
              <a:t>Ma trận vuông</a:t>
            </a:r>
          </a:p>
          <a:p>
            <a:pPr lvl="1"/>
            <a:r>
              <a:rPr lang="en-US" sz="2000" smtClean="0">
                <a:latin typeface="Comic Sans MS"/>
              </a:rPr>
              <a:t> Click here to edit </a:t>
            </a:r>
          </a:p>
          <a:p>
            <a:r>
              <a:rPr lang="en-US" sz="2000" smtClean="0">
                <a:latin typeface="Comic Sans MS"/>
              </a:rPr>
              <a:t>Ma trận chéo</a:t>
            </a:r>
          </a:p>
          <a:p>
            <a:pPr lvl="1"/>
            <a:r>
              <a:rPr lang="en-US" sz="2000" smtClean="0">
                <a:latin typeface="Comic Sans MS"/>
              </a:rPr>
              <a:t>Main Topic</a:t>
            </a:r>
          </a:p>
          <a:p>
            <a:r>
              <a:rPr lang="vi-VN" sz="2000" smtClean="0"/>
              <a:t>Ma trận đơn vị</a:t>
            </a:r>
          </a:p>
          <a:p>
            <a:pPr lvl="1"/>
            <a:r>
              <a:rPr lang="en-US" sz="2000" smtClean="0">
                <a:latin typeface="Comic Sans MS"/>
              </a:rPr>
              <a:t>Main Topic</a:t>
            </a:r>
          </a:p>
          <a:p>
            <a:r>
              <a:rPr lang="pl-PL" sz="2000" smtClean="0">
                <a:latin typeface="Comic Sans MS"/>
              </a:rPr>
              <a:t>Ma trận tam giác trên</a:t>
            </a:r>
          </a:p>
          <a:p>
            <a:pPr lvl="1"/>
            <a:r>
              <a:rPr lang="en-US" sz="2000" smtClean="0">
                <a:latin typeface="Comic Sans MS"/>
              </a:rPr>
              <a:t>Main Topic</a:t>
            </a:r>
          </a:p>
          <a:p>
            <a:endParaRPr lang="en-US" sz="200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85F66-7F06-4B7C-B5CC-7B36506CAE58}" type="slidenum">
              <a:rPr lang="en-US" smtClean="0"/>
              <a:t>2</a:t>
            </a:fld>
            <a:endParaRPr lang="en-US"/>
          </a:p>
        </p:txBody>
      </p:sp>
      <p:pic>
        <p:nvPicPr>
          <p:cNvPr id="7" name="Picture 6" descr="tempFile.bmp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1843881"/>
            <a:ext cx="4038600" cy="4038600"/>
          </a:xfrm>
          <a:prstGeom prst="rect">
            <a:avLst/>
          </a:prstGeom>
          <a:solidFill>
            <a:scrgbClr r="0" g="0" b="0">
              <a:alpha val="0"/>
            </a:scrgbClr>
          </a:solidFill>
          <a:ln w="12700">
            <a:solidFill>
              <a:schemeClr val="tx1"/>
            </a:solidFill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1417"/>
            <a:ext cx="8229600" cy="76944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000080"/>
                </a:solidFill>
                <a:latin typeface="Comic Sans MS"/>
              </a:rPr>
              <a:t>Định nghĩa (2)</a:t>
            </a:r>
            <a:endParaRPr lang="en-US">
              <a:solidFill>
                <a:srgbClr val="000080"/>
              </a:solidFill>
              <a:latin typeface="Comic Sans M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2249265"/>
            <a:ext cx="4038600" cy="4525963"/>
          </a:xfrm>
        </p:spPr>
        <p:txBody>
          <a:bodyPr/>
          <a:lstStyle/>
          <a:p>
            <a:r>
              <a:rPr lang="pl-PL" smtClean="0">
                <a:latin typeface="Comic Sans MS"/>
              </a:rPr>
              <a:t>Ma trận tam giác dưới</a:t>
            </a:r>
          </a:p>
          <a:p>
            <a:pPr lvl="1"/>
            <a:r>
              <a:rPr lang="en-US" smtClean="0">
                <a:latin typeface="Comic Sans MS"/>
              </a:rPr>
              <a:t>Main Topic</a:t>
            </a:r>
          </a:p>
          <a:p>
            <a:r>
              <a:rPr lang="vi-VN" smtClean="0"/>
              <a:t>Đường chéo chính của ma trận</a:t>
            </a:r>
          </a:p>
          <a:p>
            <a:pPr lvl="1"/>
            <a:r>
              <a:rPr lang="en-US" smtClean="0">
                <a:latin typeface="Comic Sans MS"/>
              </a:rPr>
              <a:t>Main Topic</a:t>
            </a:r>
          </a:p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85F66-7F06-4B7C-B5CC-7B36506CAE58}" type="slidenum">
              <a:rPr lang="en-US" smtClean="0"/>
              <a:t>3</a:t>
            </a:fld>
            <a:endParaRPr lang="en-US"/>
          </a:p>
        </p:txBody>
      </p:sp>
      <p:pic>
        <p:nvPicPr>
          <p:cNvPr id="7" name="Picture 6" descr="tempFile.bmp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1843881"/>
            <a:ext cx="4038600" cy="4038600"/>
          </a:xfrm>
          <a:prstGeom prst="rect">
            <a:avLst/>
          </a:prstGeom>
          <a:solidFill>
            <a:scrgbClr r="0" g="0" b="0">
              <a:alpha val="0"/>
            </a:scrgbClr>
          </a:solidFill>
          <a:ln w="12700">
            <a:solidFill>
              <a:schemeClr val="tx1"/>
            </a:solidFill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1417"/>
            <a:ext cx="8229600" cy="76944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000080"/>
                </a:solidFill>
                <a:latin typeface="Comic Sans MS"/>
              </a:rPr>
              <a:t>Các phép toán</a:t>
            </a:r>
            <a:endParaRPr lang="en-US">
              <a:solidFill>
                <a:srgbClr val="000080"/>
              </a:solidFill>
              <a:latin typeface="Comic Sans M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859121"/>
            <a:ext cx="4038600" cy="4525963"/>
          </a:xfrm>
        </p:spPr>
        <p:txBody>
          <a:bodyPr>
            <a:normAutofit/>
          </a:bodyPr>
          <a:lstStyle/>
          <a:p>
            <a:r>
              <a:rPr lang="it-IT" sz="2000" smtClean="0">
                <a:latin typeface="Comic Sans MS"/>
              </a:rPr>
              <a:t>Hai ma trận bằng nhau</a:t>
            </a:r>
          </a:p>
          <a:p>
            <a:pPr lvl="1"/>
            <a:r>
              <a:rPr lang="en-US" sz="2000" smtClean="0">
                <a:latin typeface="Comic Sans MS"/>
              </a:rPr>
              <a:t> Click here to edit </a:t>
            </a:r>
          </a:p>
          <a:p>
            <a:r>
              <a:rPr lang="en-US" sz="2000" smtClean="0">
                <a:latin typeface="Comic Sans MS"/>
              </a:rPr>
              <a:t>Cộng hai ma trận</a:t>
            </a:r>
          </a:p>
          <a:p>
            <a:pPr lvl="1"/>
            <a:r>
              <a:rPr lang="en-US" sz="2000" smtClean="0">
                <a:latin typeface="Comic Sans MS"/>
              </a:rPr>
              <a:t> Click here to edit </a:t>
            </a:r>
          </a:p>
          <a:p>
            <a:r>
              <a:rPr lang="en-US" sz="2000" smtClean="0">
                <a:latin typeface="Comic Sans MS"/>
              </a:rPr>
              <a:t>Trừ hai ma trận</a:t>
            </a:r>
          </a:p>
          <a:p>
            <a:pPr lvl="1"/>
            <a:r>
              <a:rPr lang="en-US" sz="2000" smtClean="0">
                <a:latin typeface="Comic Sans MS"/>
              </a:rPr>
              <a:t>Main Topic</a:t>
            </a:r>
          </a:p>
          <a:p>
            <a:r>
              <a:rPr lang="en-US" sz="2000" smtClean="0">
                <a:latin typeface="Comic Sans MS"/>
              </a:rPr>
              <a:t>Nhân ma trận với một số thực</a:t>
            </a:r>
          </a:p>
          <a:p>
            <a:pPr lvl="1"/>
            <a:r>
              <a:rPr lang="en-US" sz="2000" smtClean="0">
                <a:latin typeface="Comic Sans MS"/>
              </a:rPr>
              <a:t>Main Topic</a:t>
            </a:r>
          </a:p>
          <a:p>
            <a:r>
              <a:rPr lang="en-US" sz="2000" smtClean="0">
                <a:latin typeface="Comic Sans MS"/>
              </a:rPr>
              <a:t>Nhân hai ma trận</a:t>
            </a:r>
          </a:p>
          <a:p>
            <a:pPr lvl="1"/>
            <a:r>
              <a:rPr lang="en-US" sz="2000" smtClean="0">
                <a:latin typeface="Comic Sans MS"/>
              </a:rPr>
              <a:t>Main Topic</a:t>
            </a:r>
          </a:p>
          <a:p>
            <a:endParaRPr lang="en-US" sz="200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85F66-7F06-4B7C-B5CC-7B36506CAE58}" type="slidenum">
              <a:rPr lang="en-US" smtClean="0"/>
              <a:t>4</a:t>
            </a:fld>
            <a:endParaRPr lang="en-US"/>
          </a:p>
        </p:txBody>
      </p:sp>
      <p:pic>
        <p:nvPicPr>
          <p:cNvPr id="7" name="Picture 6" descr="tempFile.bmp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1843881"/>
            <a:ext cx="4038600" cy="4038600"/>
          </a:xfrm>
          <a:prstGeom prst="rect">
            <a:avLst/>
          </a:prstGeom>
          <a:solidFill>
            <a:scrgbClr r="0" g="0" b="0">
              <a:alpha val="0"/>
            </a:scrgbClr>
          </a:solidFill>
          <a:ln w="12700">
            <a:solidFill>
              <a:schemeClr val="tx1"/>
            </a:solidFill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1417"/>
            <a:ext cx="8229600" cy="76944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000080"/>
                </a:solidFill>
                <a:latin typeface="Comic Sans MS"/>
              </a:rPr>
              <a:t>Các phép toán (2)</a:t>
            </a:r>
            <a:endParaRPr lang="en-US">
              <a:solidFill>
                <a:srgbClr val="000080"/>
              </a:solidFill>
              <a:latin typeface="Comic Sans M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2675985"/>
            <a:ext cx="4038600" cy="4525963"/>
          </a:xfrm>
        </p:spPr>
        <p:txBody>
          <a:bodyPr/>
          <a:lstStyle/>
          <a:p>
            <a:r>
              <a:rPr lang="en-US" smtClean="0">
                <a:latin typeface="Comic Sans MS"/>
              </a:rPr>
              <a:t>Ma trận chuyển vị</a:t>
            </a:r>
          </a:p>
          <a:p>
            <a:pPr lvl="1"/>
            <a:r>
              <a:rPr lang="en-US" smtClean="0">
                <a:latin typeface="Comic Sans MS"/>
              </a:rPr>
              <a:t>Main Topic</a:t>
            </a:r>
          </a:p>
          <a:p>
            <a:r>
              <a:rPr lang="vi-VN" smtClean="0"/>
              <a:t>Biến đổi sơ cấp</a:t>
            </a:r>
          </a:p>
          <a:p>
            <a:pPr lvl="1"/>
            <a:r>
              <a:rPr lang="en-US" smtClean="0">
                <a:latin typeface="Comic Sans MS"/>
              </a:rPr>
              <a:t>Main Topic</a:t>
            </a:r>
          </a:p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85F66-7F06-4B7C-B5CC-7B36506CAE58}" type="slidenum">
              <a:rPr lang="en-US" smtClean="0"/>
              <a:t>5</a:t>
            </a:fld>
            <a:endParaRPr lang="en-US"/>
          </a:p>
        </p:txBody>
      </p:sp>
      <p:pic>
        <p:nvPicPr>
          <p:cNvPr id="7" name="Picture 6" descr="tempFile.bmp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1843881"/>
            <a:ext cx="4038600" cy="4038600"/>
          </a:xfrm>
          <a:prstGeom prst="rect">
            <a:avLst/>
          </a:prstGeom>
          <a:solidFill>
            <a:scrgbClr r="0" g="0" b="0">
              <a:alpha val="0"/>
            </a:scrgbClr>
          </a:solidFill>
          <a:ln w="12700">
            <a:solidFill>
              <a:schemeClr val="tx1"/>
            </a:solidFill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1417"/>
            <a:ext cx="8229600" cy="76944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000080"/>
                </a:solidFill>
                <a:latin typeface="Comic Sans MS"/>
              </a:rPr>
              <a:t>Định thức</a:t>
            </a:r>
            <a:endParaRPr lang="en-US">
              <a:solidFill>
                <a:srgbClr val="000080"/>
              </a:solidFill>
              <a:latin typeface="Comic Sans M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81041"/>
            <a:ext cx="4038600" cy="4525963"/>
          </a:xfrm>
        </p:spPr>
        <p:txBody>
          <a:bodyPr/>
          <a:lstStyle/>
          <a:p>
            <a:r>
              <a:rPr lang="en-US" smtClean="0">
                <a:latin typeface="Comic Sans MS"/>
              </a:rPr>
              <a:t>Định nhĩa</a:t>
            </a:r>
          </a:p>
          <a:p>
            <a:pPr lvl="1"/>
            <a:r>
              <a:rPr lang="en-US" smtClean="0">
                <a:latin typeface="Comic Sans MS"/>
              </a:rPr>
              <a:t> Click here to edit </a:t>
            </a:r>
          </a:p>
          <a:p>
            <a:pPr lvl="1"/>
            <a:r>
              <a:rPr lang="en-US" smtClean="0">
                <a:latin typeface="Comic Sans MS"/>
              </a:rPr>
              <a:t>Main Topic</a:t>
            </a:r>
          </a:p>
          <a:p>
            <a:r>
              <a:rPr lang="en-US" smtClean="0">
                <a:latin typeface="Comic Sans MS"/>
              </a:rPr>
              <a:t>Tính chất</a:t>
            </a:r>
          </a:p>
          <a:p>
            <a:pPr lvl="1"/>
            <a:r>
              <a:rPr lang="en-US" smtClean="0">
                <a:latin typeface="Comic Sans MS"/>
              </a:rPr>
              <a:t> Click here to edit </a:t>
            </a:r>
          </a:p>
          <a:p>
            <a:r>
              <a:rPr lang="vi-VN" smtClean="0"/>
              <a:t>Các tính định thức</a:t>
            </a:r>
          </a:p>
          <a:p>
            <a:pPr lvl="1"/>
            <a:r>
              <a:rPr lang="en-US" smtClean="0">
                <a:latin typeface="Comic Sans MS"/>
              </a:rPr>
              <a:t> Click here to edit </a:t>
            </a:r>
          </a:p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85F66-7F06-4B7C-B5CC-7B36506CAE58}" type="slidenum">
              <a:rPr lang="en-US" smtClean="0"/>
              <a:t>6</a:t>
            </a:fld>
            <a:endParaRPr lang="en-US"/>
          </a:p>
        </p:txBody>
      </p:sp>
      <p:pic>
        <p:nvPicPr>
          <p:cNvPr id="7" name="Picture 6" descr="tempFile.bmp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1843881"/>
            <a:ext cx="4038600" cy="4038600"/>
          </a:xfrm>
          <a:prstGeom prst="rect">
            <a:avLst/>
          </a:prstGeom>
          <a:solidFill>
            <a:scrgbClr r="0" g="0" b="0">
              <a:alpha val="0"/>
            </a:scrgbClr>
          </a:solidFill>
          <a:ln w="12700">
            <a:solidFill>
              <a:schemeClr val="tx1"/>
            </a:solidFill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1417"/>
            <a:ext cx="8229600" cy="769441"/>
          </a:xfrm>
        </p:spPr>
        <p:txBody>
          <a:bodyPr>
            <a:spAutoFit/>
          </a:bodyPr>
          <a:lstStyle/>
          <a:p>
            <a:r>
              <a:rPr lang="vi-VN" smtClean="0">
                <a:solidFill>
                  <a:srgbClr val="000080"/>
                </a:solidFill>
              </a:rPr>
              <a:t>Ma trận nghịch đảo</a:t>
            </a:r>
            <a:endParaRPr lang="en-US">
              <a:solidFill>
                <a:srgbClr val="000080"/>
              </a:solidFill>
              <a:latin typeface="Comic Sans M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877409"/>
            <a:ext cx="4038600" cy="4525963"/>
          </a:xfrm>
        </p:spPr>
        <p:txBody>
          <a:bodyPr/>
          <a:lstStyle/>
          <a:p>
            <a:r>
              <a:rPr lang="en-US" smtClean="0">
                <a:latin typeface="Comic Sans MS"/>
              </a:rPr>
              <a:t>Định nghĩa</a:t>
            </a:r>
          </a:p>
          <a:p>
            <a:pPr lvl="1"/>
            <a:r>
              <a:rPr lang="en-US" smtClean="0">
                <a:latin typeface="Comic Sans MS"/>
              </a:rPr>
              <a:t> Click here to edit </a:t>
            </a:r>
          </a:p>
          <a:p>
            <a:r>
              <a:rPr lang="vi-VN" smtClean="0"/>
              <a:t>Cách tìm ma trận nghịch đảo</a:t>
            </a:r>
          </a:p>
          <a:p>
            <a:pPr lvl="1"/>
            <a:r>
              <a:rPr lang="vi-VN" smtClean="0"/>
              <a:t>Phần bù đại số</a:t>
            </a:r>
          </a:p>
          <a:p>
            <a:pPr lvl="2"/>
            <a:r>
              <a:rPr lang="en-US" smtClean="0">
                <a:latin typeface="Comic Sans MS"/>
              </a:rPr>
              <a:t> Click here to edit </a:t>
            </a:r>
          </a:p>
          <a:p>
            <a:pPr lvl="1"/>
            <a:r>
              <a:rPr lang="vi-VN" smtClean="0"/>
              <a:t>Biến đổi sơ cấp</a:t>
            </a:r>
          </a:p>
          <a:p>
            <a:pPr lvl="2"/>
            <a:r>
              <a:rPr lang="en-US" smtClean="0">
                <a:latin typeface="Comic Sans MS"/>
              </a:rPr>
              <a:t> Click here to edit </a:t>
            </a:r>
          </a:p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85F66-7F06-4B7C-B5CC-7B36506CAE58}" type="slidenum">
              <a:rPr lang="en-US" smtClean="0"/>
              <a:t>7</a:t>
            </a:fld>
            <a:endParaRPr lang="en-US"/>
          </a:p>
        </p:txBody>
      </p:sp>
      <p:pic>
        <p:nvPicPr>
          <p:cNvPr id="7" name="Picture 6" descr="tempFile.bmp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1843881"/>
            <a:ext cx="4038600" cy="4038600"/>
          </a:xfrm>
          <a:prstGeom prst="rect">
            <a:avLst/>
          </a:prstGeom>
          <a:solidFill>
            <a:scrgbClr r="0" g="0" b="0">
              <a:alpha val="0"/>
            </a:scrgbClr>
          </a:solidFill>
          <a:ln w="12700">
            <a:solidFill>
              <a:schemeClr val="tx1"/>
            </a:solidFill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1417"/>
            <a:ext cx="8229600" cy="76944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000080"/>
                </a:solidFill>
                <a:latin typeface="Comic Sans MS"/>
              </a:rPr>
              <a:t>hạng của ma trận</a:t>
            </a:r>
            <a:endParaRPr lang="en-US">
              <a:solidFill>
                <a:srgbClr val="000080"/>
              </a:solidFill>
              <a:latin typeface="Comic Sans M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87137"/>
            <a:ext cx="4038600" cy="4525963"/>
          </a:xfrm>
        </p:spPr>
        <p:txBody>
          <a:bodyPr/>
          <a:lstStyle/>
          <a:p>
            <a:r>
              <a:rPr lang="en-US" smtClean="0">
                <a:latin typeface="Comic Sans MS"/>
              </a:rPr>
              <a:t>Khái niệm</a:t>
            </a:r>
          </a:p>
          <a:p>
            <a:pPr lvl="1"/>
            <a:r>
              <a:rPr lang="en-US" smtClean="0">
                <a:latin typeface="Comic Sans MS"/>
              </a:rPr>
              <a:t> Click here to edit </a:t>
            </a:r>
          </a:p>
          <a:p>
            <a:r>
              <a:rPr lang="en-US" smtClean="0">
                <a:latin typeface="Comic Sans MS"/>
              </a:rPr>
              <a:t>Cách tính hạng của ma trận</a:t>
            </a:r>
          </a:p>
          <a:p>
            <a:pPr lvl="1"/>
            <a:r>
              <a:rPr lang="en-US" smtClean="0">
                <a:latin typeface="Comic Sans MS"/>
              </a:rPr>
              <a:t> Click here to edit </a:t>
            </a:r>
          </a:p>
          <a:p>
            <a:r>
              <a:rPr lang="en-US" smtClean="0">
                <a:latin typeface="Comic Sans MS"/>
              </a:rPr>
              <a:t>Prezi</a:t>
            </a:r>
          </a:p>
          <a:p>
            <a:pPr lvl="1"/>
            <a:r>
              <a:rPr lang="en-US" smtClean="0">
                <a:latin typeface="Comic Sans MS"/>
              </a:rPr>
              <a:t> Click here to edit </a:t>
            </a:r>
          </a:p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85F66-7F06-4B7C-B5CC-7B36506CAE58}" type="slidenum">
              <a:rPr lang="en-US" smtClean="0"/>
              <a:t>8</a:t>
            </a:fld>
            <a:endParaRPr lang="en-US"/>
          </a:p>
        </p:txBody>
      </p:sp>
      <p:pic>
        <p:nvPicPr>
          <p:cNvPr id="7" name="Picture 6" descr="tempFile.bmp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1843881"/>
            <a:ext cx="4038600" cy="4038600"/>
          </a:xfrm>
          <a:prstGeom prst="rect">
            <a:avLst/>
          </a:prstGeom>
          <a:solidFill>
            <a:scrgbClr r="0" g="0" b="0">
              <a:alpha val="0"/>
            </a:scrgbClr>
          </a:solidFill>
          <a:ln w="12700">
            <a:solidFill>
              <a:schemeClr val="tx1"/>
            </a:solidFill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219</Words>
  <Application>Microsoft Office PowerPoint</Application>
  <PresentationFormat>On-screen Show (4:3)</PresentationFormat>
  <Paragraphs>64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Comic Sans MS</vt:lpstr>
      <vt:lpstr>Calibri</vt:lpstr>
      <vt:lpstr>Times New Roman</vt:lpstr>
      <vt:lpstr>Office Theme</vt:lpstr>
      <vt:lpstr>Ma trận</vt:lpstr>
      <vt:lpstr>Định nghĩa</vt:lpstr>
      <vt:lpstr>Định nghĩa (2)</vt:lpstr>
      <vt:lpstr>Các phép toán</vt:lpstr>
      <vt:lpstr>Các phép toán (2)</vt:lpstr>
      <vt:lpstr>Định thức</vt:lpstr>
      <vt:lpstr>Ma trận nghịch đảo</vt:lpstr>
      <vt:lpstr>hạng của ma trận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 trận</dc:title>
  <dc:creator>hanhumai</dc:creator>
  <cp:lastModifiedBy>hanhumai</cp:lastModifiedBy>
  <cp:revision>1</cp:revision>
  <dcterms:created xsi:type="dcterms:W3CDTF">2015-05-24T17:49:45Z</dcterms:created>
  <dcterms:modified xsi:type="dcterms:W3CDTF">2015-05-24T17:49:47Z</dcterms:modified>
</cp:coreProperties>
</file>